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56" r:id="rId2"/>
    <p:sldId id="258" r:id="rId3"/>
    <p:sldId id="257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6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580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4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3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86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99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38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48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Sunday, April 4, 2021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‹nr.›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13953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5" r:id="rId3"/>
    <p:sldLayoutId id="2147483704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12191999" cy="6858000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tx2">
                  <a:lumMod val="50000"/>
                  <a:lumOff val="50000"/>
                  <a:alpha val="48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4" y="456773"/>
            <a:ext cx="12191999" cy="64008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2000">
                <a:schemeClr val="accent2">
                  <a:alpha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96001" cy="6858000"/>
          </a:xfrm>
          <a:prstGeom prst="rect">
            <a:avLst/>
          </a:prstGeom>
          <a:gradFill>
            <a:gsLst>
              <a:gs pos="13000">
                <a:schemeClr val="accent2">
                  <a:alpha val="61000"/>
                </a:schemeClr>
              </a:gs>
              <a:gs pos="99000">
                <a:schemeClr val="accent4"/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6E9203-FC0E-4D63-ACBB-D1A5D6A2CA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2918" y="1028700"/>
            <a:ext cx="10614211" cy="11527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NL" dirty="0">
                <a:solidFill>
                  <a:schemeClr val="bg1"/>
                </a:solidFill>
              </a:rPr>
              <a:t>Een les door de methodiek-bril bekeken</a:t>
            </a:r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063256" y="400727"/>
            <a:ext cx="4065484" cy="8849062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7000">
                <a:schemeClr val="accent4">
                  <a:lumMod val="60000"/>
                  <a:lumOff val="40000"/>
                  <a:alpha val="3000"/>
                </a:schemeClr>
              </a:gs>
              <a:gs pos="100000">
                <a:schemeClr val="bg1">
                  <a:alpha val="16000"/>
                </a:schemeClr>
              </a:gs>
            </a:gsLst>
            <a:lin ang="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B42ACA0-AA72-4679-917C-305F1DC992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08518"/>
            <a:ext cx="9144000" cy="609600"/>
          </a:xfrm>
        </p:spPr>
        <p:txBody>
          <a:bodyPr>
            <a:normAutofit/>
          </a:bodyPr>
          <a:lstStyle/>
          <a:p>
            <a:endParaRPr lang="nl-NL" sz="1400">
              <a:solidFill>
                <a:schemeClr val="bg1"/>
              </a:solidFill>
            </a:endParaRPr>
          </a:p>
        </p:txBody>
      </p:sp>
      <p:pic>
        <p:nvPicPr>
          <p:cNvPr id="1026" name="Picture 2" descr="John Lennon Bril met Spiegel Olieglas Geel | Carnavalsland">
            <a:extLst>
              <a:ext uri="{FF2B5EF4-FFF2-40B4-BE49-F238E27FC236}">
                <a16:creationId xmlns:a16="http://schemas.microsoft.com/office/drawing/2014/main" id="{545D8BD6-9464-4703-BB8A-9D24EA81E6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2177"/>
          <a:stretch/>
        </p:blipFill>
        <p:spPr bwMode="auto">
          <a:xfrm>
            <a:off x="2343302" y="3351745"/>
            <a:ext cx="7519558" cy="3506255"/>
          </a:xfrm>
          <a:custGeom>
            <a:avLst/>
            <a:gdLst/>
            <a:ahLst/>
            <a:cxnLst/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335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93EEBC42-412E-4CD5-8E2D-9E1F837ED7AE}"/>
              </a:ext>
            </a:extLst>
          </p:cNvPr>
          <p:cNvSpPr/>
          <p:nvPr/>
        </p:nvSpPr>
        <p:spPr>
          <a:xfrm>
            <a:off x="366611" y="303648"/>
            <a:ext cx="1145877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Schrijf een beginsituatie van de klas</a:t>
            </a:r>
          </a:p>
          <a:p>
            <a:pPr algn="ctr"/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4773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C4930617-D913-41B4-B930-BE7D39B057F3}"/>
              </a:ext>
            </a:extLst>
          </p:cNvPr>
          <p:cNvSpPr/>
          <p:nvPr/>
        </p:nvSpPr>
        <p:spPr>
          <a:xfrm>
            <a:off x="1859922" y="303649"/>
            <a:ext cx="886973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Neem een les in gedachten</a:t>
            </a:r>
          </a:p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die je hebt meegemaakt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8A66FB7-314C-4F0A-B3F7-D1B04840A73D}"/>
              </a:ext>
            </a:extLst>
          </p:cNvPr>
          <p:cNvSpPr txBox="1"/>
          <p:nvPr/>
        </p:nvSpPr>
        <p:spPr>
          <a:xfrm>
            <a:off x="1423283" y="2178658"/>
            <a:ext cx="98732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nl-NL" dirty="0"/>
              <a:t>Wat gebeurde er in de les? Schrijf de voorbereiding- de uitvoering- en de afrondingsfase</a:t>
            </a:r>
          </a:p>
          <a:p>
            <a:r>
              <a:rPr lang="nl-NL" dirty="0"/>
              <a:t>      op (terugkijken met de leerlingen en opruimen)</a:t>
            </a:r>
          </a:p>
        </p:txBody>
      </p:sp>
    </p:spTree>
    <p:extLst>
      <p:ext uri="{BB962C8B-B14F-4D97-AF65-F5344CB8AC3E}">
        <p14:creationId xmlns:p14="http://schemas.microsoft.com/office/powerpoint/2010/main" val="240090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D112006E-D224-4A2E-8385-77FFB01779FB}"/>
              </a:ext>
            </a:extLst>
          </p:cNvPr>
          <p:cNvSpPr/>
          <p:nvPr/>
        </p:nvSpPr>
        <p:spPr>
          <a:xfrm>
            <a:off x="488915" y="540019"/>
            <a:ext cx="1176283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Waren er kinderen die aanpassingen</a:t>
            </a:r>
          </a:p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kregen bij de opdracht?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8810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5370D027-2E51-4395-8A68-5035D8832AFC}"/>
              </a:ext>
            </a:extLst>
          </p:cNvPr>
          <p:cNvSpPr/>
          <p:nvPr/>
        </p:nvSpPr>
        <p:spPr>
          <a:xfrm>
            <a:off x="49835" y="190161"/>
            <a:ext cx="11423064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Wat waren de lesdoelen denk je?</a:t>
            </a:r>
          </a:p>
          <a:p>
            <a:pPr algn="ctr"/>
            <a:r>
              <a:rPr lang="nl-NL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Schrijf ze zo smart mogelijk op.</a:t>
            </a:r>
          </a:p>
          <a:p>
            <a:pPr algn="ctr"/>
            <a:r>
              <a:rPr lang="nl-NL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Waren de lesdoelen voor de kinderen duidelijk?</a:t>
            </a:r>
          </a:p>
        </p:txBody>
      </p:sp>
    </p:spTree>
    <p:extLst>
      <p:ext uri="{BB962C8B-B14F-4D97-AF65-F5344CB8AC3E}">
        <p14:creationId xmlns:p14="http://schemas.microsoft.com/office/powerpoint/2010/main" val="2385246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D8984A4C-5611-4250-A06B-5A83ABA8D168}"/>
              </a:ext>
            </a:extLst>
          </p:cNvPr>
          <p:cNvSpPr/>
          <p:nvPr/>
        </p:nvSpPr>
        <p:spPr>
          <a:xfrm>
            <a:off x="517293" y="224135"/>
            <a:ext cx="1115741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Schrijf hier op wat je goed/ minder</a:t>
            </a:r>
          </a:p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goed vond aan deze les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B07DF83-C5CB-4BBF-B89D-DCA7E5BC7366}"/>
              </a:ext>
            </a:extLst>
          </p:cNvPr>
          <p:cNvSpPr txBox="1"/>
          <p:nvPr/>
        </p:nvSpPr>
        <p:spPr>
          <a:xfrm>
            <a:off x="1796995" y="1978461"/>
            <a:ext cx="82253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400" dirty="0"/>
              <a:t>Sloot hij aan op de beginsituatie, waren er duidelijke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400" dirty="0"/>
              <a:t>Doelen, wat vond je van de aanpak/ de lesorganisatie,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400" dirty="0"/>
              <a:t>Was er een goede afsluiting?</a:t>
            </a:r>
          </a:p>
        </p:txBody>
      </p:sp>
    </p:spTree>
    <p:extLst>
      <p:ext uri="{BB962C8B-B14F-4D97-AF65-F5344CB8AC3E}">
        <p14:creationId xmlns:p14="http://schemas.microsoft.com/office/powerpoint/2010/main" val="1230841731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119</Words>
  <Application>Microsoft Office PowerPoint</Application>
  <PresentationFormat>Breedbeeld</PresentationFormat>
  <Paragraphs>16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Avenir Next LT Pro</vt:lpstr>
      <vt:lpstr>GradientRiseVTI</vt:lpstr>
      <vt:lpstr>Een les door de methodiek-bril bekeken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Een les door de methodiek-bril bekeken</dc:title>
  <dc:creator>Laura Beeftink</dc:creator>
  <cp:lastModifiedBy>Laura Beeftink</cp:lastModifiedBy>
  <cp:revision>2</cp:revision>
  <dcterms:created xsi:type="dcterms:W3CDTF">2021-04-04T14:41:21Z</dcterms:created>
  <dcterms:modified xsi:type="dcterms:W3CDTF">2021-04-04T14:49:48Z</dcterms:modified>
</cp:coreProperties>
</file>